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2" r:id="rId9"/>
    <p:sldId id="273" r:id="rId10"/>
    <p:sldId id="270" r:id="rId11"/>
    <p:sldId id="271" r:id="rId12"/>
    <p:sldId id="274" r:id="rId13"/>
    <p:sldId id="275" r:id="rId1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1E3F"/>
    <a:srgbClr val="12171F"/>
    <a:srgbClr val="142209"/>
    <a:srgbClr val="4C051E"/>
    <a:srgbClr val="320039"/>
    <a:srgbClr val="4A4136"/>
    <a:srgbClr val="5C532C"/>
    <a:srgbClr val="662648"/>
    <a:srgbClr val="7A2554"/>
    <a:srgbClr val="562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&#10;&#10;Descrição gerada automaticamente">
            <a:extLst>
              <a:ext uri="{FF2B5EF4-FFF2-40B4-BE49-F238E27FC236}">
                <a16:creationId xmlns:a16="http://schemas.microsoft.com/office/drawing/2014/main" id="{4C1320CD-5FE0-4F5D-81CD-46F722070C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05594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CCB8907-BE3E-4F93-9890-A45575F502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90830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1F041A8-0DB7-4E16-BFE7-E58E1E4281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158277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O DIA EU </a:t>
            </a:r>
            <a:br>
              <a:rPr lang="pt-BR" dirty="0"/>
            </a:br>
            <a:r>
              <a:rPr lang="pt-BR" dirty="0"/>
              <a:t>NÃO SEI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117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DIA EU NÃO SEI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Orar, vigiar,</a:t>
            </a:r>
          </a:p>
          <a:p>
            <a:r>
              <a:rPr lang="pt-BR" dirty="0"/>
              <a:t>Eis a necessidade. </a:t>
            </a:r>
          </a:p>
          <a:p>
            <a:r>
              <a:rPr lang="pt-BR" dirty="0"/>
              <a:t>Bem firmes os pés </a:t>
            </a:r>
          </a:p>
          <a:p>
            <a:r>
              <a:rPr lang="pt-BR" dirty="0"/>
              <a:t>Na bendita verdade; </a:t>
            </a:r>
          </a:p>
        </p:txBody>
      </p:sp>
    </p:spTree>
    <p:extLst>
      <p:ext uri="{BB962C8B-B14F-4D97-AF65-F5344CB8AC3E}">
        <p14:creationId xmlns:p14="http://schemas.microsoft.com/office/powerpoint/2010/main" val="32917119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DIA EU NÃO SEI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Descanso haverá </a:t>
            </a:r>
          </a:p>
          <a:p>
            <a:r>
              <a:rPr lang="pt-BR" dirty="0"/>
              <a:t>Na celeste cidade, </a:t>
            </a:r>
          </a:p>
          <a:p>
            <a:r>
              <a:rPr lang="pt-BR" dirty="0"/>
              <a:t>Mas o dia, não </a:t>
            </a:r>
            <a:r>
              <a:rPr lang="pt-BR"/>
              <a:t>sei.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693970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D13D1B65-4359-487C-82FD-28ED8A4B1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DIA EU NÃO SEI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D9294831-ABF9-4201-BBBA-06AE798D445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117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DB91A6B9-D421-4973-BAC6-F20E63A31D6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Cristo vem! </a:t>
            </a:r>
          </a:p>
          <a:p>
            <a:r>
              <a:rPr lang="pt-BR" dirty="0"/>
              <a:t>Vigiemos, oremos. </a:t>
            </a:r>
          </a:p>
          <a:p>
            <a:r>
              <a:rPr lang="pt-BR" dirty="0"/>
              <a:t>Ele vem! </a:t>
            </a:r>
          </a:p>
          <a:p>
            <a:r>
              <a:rPr lang="pt-BR" dirty="0"/>
              <a:t>Aleluia! Aleluia! </a:t>
            </a:r>
          </a:p>
        </p:txBody>
      </p:sp>
    </p:spTree>
    <p:extLst>
      <p:ext uri="{BB962C8B-B14F-4D97-AF65-F5344CB8AC3E}">
        <p14:creationId xmlns:p14="http://schemas.microsoft.com/office/powerpoint/2010/main" val="35197951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24C80BA-45DE-4AFC-B0AE-3874F9EABD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DIA EU NÃO SEI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58EFCC74-9968-40CF-8A76-3A6B914E83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117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5E5373E5-E70D-4F4B-A288-E6024D65958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Sobre as nuvens virá, </a:t>
            </a:r>
          </a:p>
          <a:p>
            <a:r>
              <a:rPr lang="pt-BR" dirty="0"/>
              <a:t>Com os anjos da glória, </a:t>
            </a:r>
          </a:p>
          <a:p>
            <a:r>
              <a:rPr lang="pt-BR" dirty="0"/>
              <a:t>Mas o dia, não sei. </a:t>
            </a:r>
          </a:p>
        </p:txBody>
      </p:sp>
    </p:spTree>
    <p:extLst>
      <p:ext uri="{BB962C8B-B14F-4D97-AF65-F5344CB8AC3E}">
        <p14:creationId xmlns:p14="http://schemas.microsoft.com/office/powerpoint/2010/main" val="38926799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DIA EU NÃO SEI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 dia, não sei,</a:t>
            </a:r>
          </a:p>
          <a:p>
            <a:r>
              <a:rPr lang="pt-BR" dirty="0"/>
              <a:t>Do regresso do Esposo, </a:t>
            </a:r>
          </a:p>
          <a:p>
            <a:r>
              <a:rPr lang="pt-BR" dirty="0"/>
              <a:t>Mas, pelos sinais,</a:t>
            </a:r>
          </a:p>
          <a:p>
            <a:r>
              <a:rPr lang="pt-BR" dirty="0"/>
              <a:t>Já estou animoso,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DIA EU NÃO SEI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Pois presto virá </a:t>
            </a:r>
          </a:p>
          <a:p>
            <a:r>
              <a:rPr lang="pt-BR" dirty="0"/>
              <a:t>Esse evento glorioso!</a:t>
            </a:r>
          </a:p>
          <a:p>
            <a:r>
              <a:rPr lang="pt-BR" dirty="0"/>
              <a:t>Mas o dia, não sei. </a:t>
            </a:r>
          </a:p>
        </p:txBody>
      </p:sp>
    </p:spTree>
    <p:extLst>
      <p:ext uri="{BB962C8B-B14F-4D97-AF65-F5344CB8AC3E}">
        <p14:creationId xmlns:p14="http://schemas.microsoft.com/office/powerpoint/2010/main" val="18908098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D13D1B65-4359-487C-82FD-28ED8A4B1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DIA EU NÃO SEI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D9294831-ABF9-4201-BBBA-06AE798D445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117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DB91A6B9-D421-4973-BAC6-F20E63A31D6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Cristo vem! </a:t>
            </a:r>
          </a:p>
          <a:p>
            <a:r>
              <a:rPr lang="pt-BR" dirty="0"/>
              <a:t>Vigiemos, oremos. </a:t>
            </a:r>
          </a:p>
          <a:p>
            <a:r>
              <a:rPr lang="pt-BR" dirty="0"/>
              <a:t>Ele vem! </a:t>
            </a:r>
          </a:p>
          <a:p>
            <a:r>
              <a:rPr lang="pt-BR" dirty="0"/>
              <a:t>Aleluia! Aleluia! </a:t>
            </a:r>
          </a:p>
        </p:txBody>
      </p:sp>
    </p:spTree>
    <p:extLst>
      <p:ext uri="{BB962C8B-B14F-4D97-AF65-F5344CB8AC3E}">
        <p14:creationId xmlns:p14="http://schemas.microsoft.com/office/powerpoint/2010/main" val="22651349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24C80BA-45DE-4AFC-B0AE-3874F9EABD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DIA EU NÃO SEI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58EFCC74-9968-40CF-8A76-3A6B914E83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117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5E5373E5-E70D-4F4B-A288-E6024D65958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Sobre as nuvens virá, </a:t>
            </a:r>
          </a:p>
          <a:p>
            <a:r>
              <a:rPr lang="pt-BR" dirty="0"/>
              <a:t>Com os anjos da glória, </a:t>
            </a:r>
          </a:p>
          <a:p>
            <a:r>
              <a:rPr lang="pt-BR" dirty="0"/>
              <a:t>Mas o dia, não sei. </a:t>
            </a:r>
          </a:p>
        </p:txBody>
      </p:sp>
    </p:spTree>
    <p:extLst>
      <p:ext uri="{BB962C8B-B14F-4D97-AF65-F5344CB8AC3E}">
        <p14:creationId xmlns:p14="http://schemas.microsoft.com/office/powerpoint/2010/main" val="26544870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DIA EU NÃO SEI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Os crentes verão,</a:t>
            </a:r>
          </a:p>
          <a:p>
            <a:r>
              <a:rPr lang="pt-BR" dirty="0"/>
              <a:t>Pela Santa Escritura, </a:t>
            </a:r>
          </a:p>
          <a:p>
            <a:r>
              <a:rPr lang="pt-BR" dirty="0"/>
              <a:t>Que não tardará </a:t>
            </a:r>
          </a:p>
          <a:p>
            <a:r>
              <a:rPr lang="pt-BR" dirty="0"/>
              <a:t>Nossa eterna ventura;</a:t>
            </a:r>
          </a:p>
        </p:txBody>
      </p:sp>
    </p:spTree>
    <p:extLst>
      <p:ext uri="{BB962C8B-B14F-4D97-AF65-F5344CB8AC3E}">
        <p14:creationId xmlns:p14="http://schemas.microsoft.com/office/powerpoint/2010/main" val="16448943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DIA EU NÃO SEI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Olhemos, então, </a:t>
            </a:r>
          </a:p>
          <a:p>
            <a:r>
              <a:rPr lang="pt-BR" dirty="0"/>
              <a:t>Para a glória futura, </a:t>
            </a:r>
          </a:p>
          <a:p>
            <a:r>
              <a:rPr lang="pt-BR" dirty="0"/>
              <a:t>Mas o dia, não sei. </a:t>
            </a:r>
          </a:p>
        </p:txBody>
      </p:sp>
    </p:spTree>
    <p:extLst>
      <p:ext uri="{BB962C8B-B14F-4D97-AF65-F5344CB8AC3E}">
        <p14:creationId xmlns:p14="http://schemas.microsoft.com/office/powerpoint/2010/main" val="24252506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D13D1B65-4359-487C-82FD-28ED8A4B1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DIA EU NÃO SEI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D9294831-ABF9-4201-BBBA-06AE798D445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117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DB91A6B9-D421-4973-BAC6-F20E63A31D6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Cristo vem! </a:t>
            </a:r>
          </a:p>
          <a:p>
            <a:r>
              <a:rPr lang="pt-BR" dirty="0"/>
              <a:t>Vigiemos, oremos. </a:t>
            </a:r>
          </a:p>
          <a:p>
            <a:r>
              <a:rPr lang="pt-BR" dirty="0"/>
              <a:t>Ele vem! </a:t>
            </a:r>
          </a:p>
          <a:p>
            <a:r>
              <a:rPr lang="pt-BR" dirty="0"/>
              <a:t>Aleluia! Aleluia! </a:t>
            </a:r>
          </a:p>
        </p:txBody>
      </p:sp>
    </p:spTree>
    <p:extLst>
      <p:ext uri="{BB962C8B-B14F-4D97-AF65-F5344CB8AC3E}">
        <p14:creationId xmlns:p14="http://schemas.microsoft.com/office/powerpoint/2010/main" val="5350626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24C80BA-45DE-4AFC-B0AE-3874F9EABD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DIA EU NÃO SEI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58EFCC74-9968-40CF-8A76-3A6B914E83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117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5E5373E5-E70D-4F4B-A288-E6024D65958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Sobre as nuvens virá, </a:t>
            </a:r>
          </a:p>
          <a:p>
            <a:r>
              <a:rPr lang="pt-BR" dirty="0"/>
              <a:t>Com os anjos da glória, </a:t>
            </a:r>
          </a:p>
          <a:p>
            <a:r>
              <a:rPr lang="pt-BR" dirty="0"/>
              <a:t>Mas o dia, não sei. </a:t>
            </a:r>
          </a:p>
        </p:txBody>
      </p:sp>
    </p:spTree>
    <p:extLst>
      <p:ext uri="{BB962C8B-B14F-4D97-AF65-F5344CB8AC3E}">
        <p14:creationId xmlns:p14="http://schemas.microsoft.com/office/powerpoint/2010/main" val="26200222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1684</TotalTime>
  <Words>266</Words>
  <Application>Microsoft Office PowerPoint</Application>
  <PresentationFormat>Apresentação na tela (16:9)</PresentationFormat>
  <Paragraphs>68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O DIA EU  NÃO SEI</vt:lpstr>
      <vt:lpstr>O DIA EU NÃO SEI</vt:lpstr>
      <vt:lpstr>O DIA EU NÃO SEI</vt:lpstr>
      <vt:lpstr>O DIA EU NÃO SEI</vt:lpstr>
      <vt:lpstr>O DIA EU NÃO SEI</vt:lpstr>
      <vt:lpstr>O DIA EU NÃO SEI</vt:lpstr>
      <vt:lpstr>O DIA EU NÃO SEI</vt:lpstr>
      <vt:lpstr>O DIA EU NÃO SEI</vt:lpstr>
      <vt:lpstr>O DIA EU NÃO SEI</vt:lpstr>
      <vt:lpstr>O DIA EU NÃO SEI</vt:lpstr>
      <vt:lpstr>O DIA EU NÃO SEI</vt:lpstr>
      <vt:lpstr>O DIA EU NÃO SEI</vt:lpstr>
      <vt:lpstr>O DIA EU NÃO SEI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2019-06-12T22:10:55Z</dcterms:modified>
</cp:coreProperties>
</file>

<file path=docProps/thumbnail.jpeg>
</file>